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3"/>
  </p:notesMasterIdLst>
  <p:sldIdLst>
    <p:sldId id="309" r:id="rId2"/>
  </p:sldIdLst>
  <p:sldSz cx="4389438" cy="2286000"/>
  <p:notesSz cx="6858000" cy="9144000"/>
  <p:defaultTextStyle>
    <a:defPPr>
      <a:defRPr lang="en-US"/>
    </a:defPPr>
    <a:lvl1pPr marL="0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1pPr>
    <a:lvl2pPr marL="263347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2pPr>
    <a:lvl3pPr marL="526694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3pPr>
    <a:lvl4pPr marL="790042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4pPr>
    <a:lvl5pPr marL="1053389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5pPr>
    <a:lvl6pPr marL="1316736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6pPr>
    <a:lvl7pPr marL="1580083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7pPr>
    <a:lvl8pPr marL="1843430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8pPr>
    <a:lvl9pPr marL="2106778" algn="l" defTabSz="263347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E6F4F5"/>
    <a:srgbClr val="325C80"/>
    <a:srgbClr val="6AEFFA"/>
    <a:srgbClr val="76FAFF"/>
    <a:srgbClr val="6EEDD8"/>
    <a:srgbClr val="4178BE"/>
    <a:srgbClr val="0096FF"/>
    <a:srgbClr val="328678"/>
    <a:srgbClr val="FFE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6" autoAdjust="0"/>
    <p:restoredTop sz="89447" autoAdjust="0"/>
  </p:normalViewPr>
  <p:slideViewPr>
    <p:cSldViewPr>
      <p:cViewPr>
        <p:scale>
          <a:sx n="170" d="100"/>
          <a:sy n="170" d="100"/>
        </p:scale>
        <p:origin x="2288" y="1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AA13-03CD-450D-9E48-9B034CD4C43D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143000"/>
            <a:ext cx="5924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F328-7E0F-40F0-A177-7FDDF86C9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1pPr>
    <a:lvl2pPr marL="263347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2pPr>
    <a:lvl3pPr marL="526694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3pPr>
    <a:lvl4pPr marL="790042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4pPr>
    <a:lvl5pPr marL="1053389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5pPr>
    <a:lvl6pPr marL="1316736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6pPr>
    <a:lvl7pPr marL="1580083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7pPr>
    <a:lvl8pPr marL="1843430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8pPr>
    <a:lvl9pPr marL="2106778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80" y="374121"/>
            <a:ext cx="3292079" cy="795867"/>
          </a:xfrm>
        </p:spPr>
        <p:txBody>
          <a:bodyPr anchor="b"/>
          <a:lstStyle>
            <a:lvl1pPr algn="ctr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80" y="1200679"/>
            <a:ext cx="3292079" cy="551921"/>
          </a:xfrm>
        </p:spPr>
        <p:txBody>
          <a:bodyPr/>
          <a:lstStyle>
            <a:lvl1pPr marL="0" indent="0" algn="ctr">
              <a:buNone/>
              <a:defRPr sz="800"/>
            </a:lvl1pPr>
            <a:lvl2pPr marL="152385" indent="0" algn="ctr">
              <a:buNone/>
              <a:defRPr sz="667"/>
            </a:lvl2pPr>
            <a:lvl3pPr marL="304770" indent="0" algn="ctr">
              <a:buNone/>
              <a:defRPr sz="600"/>
            </a:lvl3pPr>
            <a:lvl4pPr marL="457154" indent="0" algn="ctr">
              <a:buNone/>
              <a:defRPr sz="533"/>
            </a:lvl4pPr>
            <a:lvl5pPr marL="609539" indent="0" algn="ctr">
              <a:buNone/>
              <a:defRPr sz="533"/>
            </a:lvl5pPr>
            <a:lvl6pPr marL="761924" indent="0" algn="ctr">
              <a:buNone/>
              <a:defRPr sz="533"/>
            </a:lvl6pPr>
            <a:lvl7pPr marL="914309" indent="0" algn="ctr">
              <a:buNone/>
              <a:defRPr sz="533"/>
            </a:lvl7pPr>
            <a:lvl8pPr marL="1066693" indent="0" algn="ctr">
              <a:buNone/>
              <a:defRPr sz="533"/>
            </a:lvl8pPr>
            <a:lvl9pPr marL="1219078" indent="0" algn="ctr">
              <a:buNone/>
              <a:defRPr sz="5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625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80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1191" y="121709"/>
            <a:ext cx="946473" cy="19372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74" y="121709"/>
            <a:ext cx="2784550" cy="19372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695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63407" y="2194561"/>
            <a:ext cx="987624" cy="9144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04" y="2179427"/>
            <a:ext cx="1481435" cy="12170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1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evelo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63407" y="2194561"/>
            <a:ext cx="987624" cy="914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363407" y="2194561"/>
            <a:ext cx="987624" cy="91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894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4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Hackath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63407" y="2194561"/>
            <a:ext cx="987624" cy="914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363407" y="2194561"/>
            <a:ext cx="987624" cy="91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894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D8317D-E5DC-48AE-B946-799BE9359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89438" cy="228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50DED9-2375-4F1F-B1BB-FFBC67D08FEA}"/>
              </a:ext>
            </a:extLst>
          </p:cNvPr>
          <p:cNvSpPr/>
          <p:nvPr userDrawn="1"/>
        </p:nvSpPr>
        <p:spPr>
          <a:xfrm>
            <a:off x="0" y="2"/>
            <a:ext cx="4389438" cy="2285999"/>
          </a:xfrm>
          <a:prstGeom prst="rect">
            <a:avLst/>
          </a:prstGeom>
          <a:solidFill>
            <a:srgbClr val="0E867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7"/>
          </a:p>
        </p:txBody>
      </p:sp>
    </p:spTree>
    <p:extLst>
      <p:ext uri="{BB962C8B-B14F-4D97-AF65-F5344CB8AC3E}">
        <p14:creationId xmlns:p14="http://schemas.microsoft.com/office/powerpoint/2010/main" val="28439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63407" y="2194561"/>
            <a:ext cx="987624" cy="914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363407" y="2194561"/>
            <a:ext cx="987624" cy="91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894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526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88" y="569913"/>
            <a:ext cx="3785890" cy="9509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88" y="1529821"/>
            <a:ext cx="3785890" cy="500062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  <a:lvl2pPr marL="152385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2pPr>
            <a:lvl3pPr marL="30477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57154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4pPr>
            <a:lvl5pPr marL="609539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5pPr>
            <a:lvl6pPr marL="761924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6pPr>
            <a:lvl7pPr marL="914309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7pPr>
            <a:lvl8pPr marL="1066693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8pPr>
            <a:lvl9pPr marL="1219078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170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74" y="608542"/>
            <a:ext cx="1865511" cy="14504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2153" y="608542"/>
            <a:ext cx="1865511" cy="14504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363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46" y="121709"/>
            <a:ext cx="3785890" cy="441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46" y="560388"/>
            <a:ext cx="1856938" cy="27463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2385" indent="0">
              <a:buNone/>
              <a:defRPr sz="667" b="1"/>
            </a:lvl2pPr>
            <a:lvl3pPr marL="304770" indent="0">
              <a:buNone/>
              <a:defRPr sz="600" b="1"/>
            </a:lvl3pPr>
            <a:lvl4pPr marL="457154" indent="0">
              <a:buNone/>
              <a:defRPr sz="533" b="1"/>
            </a:lvl4pPr>
            <a:lvl5pPr marL="609539" indent="0">
              <a:buNone/>
              <a:defRPr sz="533" b="1"/>
            </a:lvl5pPr>
            <a:lvl6pPr marL="761924" indent="0">
              <a:buNone/>
              <a:defRPr sz="533" b="1"/>
            </a:lvl6pPr>
            <a:lvl7pPr marL="914309" indent="0">
              <a:buNone/>
              <a:defRPr sz="533" b="1"/>
            </a:lvl7pPr>
            <a:lvl8pPr marL="1066693" indent="0">
              <a:buNone/>
              <a:defRPr sz="533" b="1"/>
            </a:lvl8pPr>
            <a:lvl9pPr marL="1219078" indent="0">
              <a:buNone/>
              <a:defRPr sz="5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46" y="835025"/>
            <a:ext cx="1856938" cy="12281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2153" y="560388"/>
            <a:ext cx="1866083" cy="27463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2385" indent="0">
              <a:buNone/>
              <a:defRPr sz="667" b="1"/>
            </a:lvl2pPr>
            <a:lvl3pPr marL="304770" indent="0">
              <a:buNone/>
              <a:defRPr sz="600" b="1"/>
            </a:lvl3pPr>
            <a:lvl4pPr marL="457154" indent="0">
              <a:buNone/>
              <a:defRPr sz="533" b="1"/>
            </a:lvl4pPr>
            <a:lvl5pPr marL="609539" indent="0">
              <a:buNone/>
              <a:defRPr sz="533" b="1"/>
            </a:lvl5pPr>
            <a:lvl6pPr marL="761924" indent="0">
              <a:buNone/>
              <a:defRPr sz="533" b="1"/>
            </a:lvl6pPr>
            <a:lvl7pPr marL="914309" indent="0">
              <a:buNone/>
              <a:defRPr sz="533" b="1"/>
            </a:lvl7pPr>
            <a:lvl8pPr marL="1066693" indent="0">
              <a:buNone/>
              <a:defRPr sz="533" b="1"/>
            </a:lvl8pPr>
            <a:lvl9pPr marL="1219078" indent="0">
              <a:buNone/>
              <a:defRPr sz="5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2153" y="835025"/>
            <a:ext cx="1866083" cy="12281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635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877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2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46" y="152400"/>
            <a:ext cx="1415708" cy="533400"/>
          </a:xfrm>
        </p:spPr>
        <p:txBody>
          <a:bodyPr anchor="b"/>
          <a:lstStyle>
            <a:lvl1pPr>
              <a:defRPr sz="10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083" y="329142"/>
            <a:ext cx="2222153" cy="1624542"/>
          </a:xfrm>
        </p:spPr>
        <p:txBody>
          <a:bodyPr/>
          <a:lstStyle>
            <a:lvl1pPr>
              <a:defRPr sz="1067"/>
            </a:lvl1pPr>
            <a:lvl2pPr>
              <a:defRPr sz="933"/>
            </a:lvl2pPr>
            <a:lvl3pPr>
              <a:defRPr sz="800"/>
            </a:lvl3pPr>
            <a:lvl4pPr>
              <a:defRPr sz="667"/>
            </a:lvl4pPr>
            <a:lvl5pPr>
              <a:defRPr sz="667"/>
            </a:lvl5pPr>
            <a:lvl6pPr>
              <a:defRPr sz="667"/>
            </a:lvl6pPr>
            <a:lvl7pPr>
              <a:defRPr sz="667"/>
            </a:lvl7pPr>
            <a:lvl8pPr>
              <a:defRPr sz="667"/>
            </a:lvl8pPr>
            <a:lvl9pPr>
              <a:defRPr sz="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46" y="685800"/>
            <a:ext cx="1415708" cy="1270529"/>
          </a:xfrm>
        </p:spPr>
        <p:txBody>
          <a:bodyPr/>
          <a:lstStyle>
            <a:lvl1pPr marL="0" indent="0">
              <a:buNone/>
              <a:defRPr sz="533"/>
            </a:lvl1pPr>
            <a:lvl2pPr marL="152385" indent="0">
              <a:buNone/>
              <a:defRPr sz="467"/>
            </a:lvl2pPr>
            <a:lvl3pPr marL="304770" indent="0">
              <a:buNone/>
              <a:defRPr sz="400"/>
            </a:lvl3pPr>
            <a:lvl4pPr marL="457154" indent="0">
              <a:buNone/>
              <a:defRPr sz="333"/>
            </a:lvl4pPr>
            <a:lvl5pPr marL="609539" indent="0">
              <a:buNone/>
              <a:defRPr sz="333"/>
            </a:lvl5pPr>
            <a:lvl6pPr marL="761924" indent="0">
              <a:buNone/>
              <a:defRPr sz="333"/>
            </a:lvl6pPr>
            <a:lvl7pPr marL="914309" indent="0">
              <a:buNone/>
              <a:defRPr sz="333"/>
            </a:lvl7pPr>
            <a:lvl8pPr marL="1066693" indent="0">
              <a:buNone/>
              <a:defRPr sz="333"/>
            </a:lvl8pPr>
            <a:lvl9pPr marL="1219078" indent="0">
              <a:buNone/>
              <a:defRPr sz="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21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46" y="152400"/>
            <a:ext cx="1415708" cy="533400"/>
          </a:xfrm>
        </p:spPr>
        <p:txBody>
          <a:bodyPr anchor="b"/>
          <a:lstStyle>
            <a:lvl1pPr>
              <a:defRPr sz="10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6083" y="329142"/>
            <a:ext cx="2222153" cy="1624542"/>
          </a:xfrm>
        </p:spPr>
        <p:txBody>
          <a:bodyPr anchor="t"/>
          <a:lstStyle>
            <a:lvl1pPr marL="0" indent="0">
              <a:buNone/>
              <a:defRPr sz="1067"/>
            </a:lvl1pPr>
            <a:lvl2pPr marL="152385" indent="0">
              <a:buNone/>
              <a:defRPr sz="933"/>
            </a:lvl2pPr>
            <a:lvl3pPr marL="304770" indent="0">
              <a:buNone/>
              <a:defRPr sz="800"/>
            </a:lvl3pPr>
            <a:lvl4pPr marL="457154" indent="0">
              <a:buNone/>
              <a:defRPr sz="667"/>
            </a:lvl4pPr>
            <a:lvl5pPr marL="609539" indent="0">
              <a:buNone/>
              <a:defRPr sz="667"/>
            </a:lvl5pPr>
            <a:lvl6pPr marL="761924" indent="0">
              <a:buNone/>
              <a:defRPr sz="667"/>
            </a:lvl6pPr>
            <a:lvl7pPr marL="914309" indent="0">
              <a:buNone/>
              <a:defRPr sz="667"/>
            </a:lvl7pPr>
            <a:lvl8pPr marL="1066693" indent="0">
              <a:buNone/>
              <a:defRPr sz="667"/>
            </a:lvl8pPr>
            <a:lvl9pPr marL="1219078" indent="0">
              <a:buNone/>
              <a:defRPr sz="66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46" y="685800"/>
            <a:ext cx="1415708" cy="1270529"/>
          </a:xfrm>
        </p:spPr>
        <p:txBody>
          <a:bodyPr/>
          <a:lstStyle>
            <a:lvl1pPr marL="0" indent="0">
              <a:buNone/>
              <a:defRPr sz="533"/>
            </a:lvl1pPr>
            <a:lvl2pPr marL="152385" indent="0">
              <a:buNone/>
              <a:defRPr sz="467"/>
            </a:lvl2pPr>
            <a:lvl3pPr marL="304770" indent="0">
              <a:buNone/>
              <a:defRPr sz="400"/>
            </a:lvl3pPr>
            <a:lvl4pPr marL="457154" indent="0">
              <a:buNone/>
              <a:defRPr sz="333"/>
            </a:lvl4pPr>
            <a:lvl5pPr marL="609539" indent="0">
              <a:buNone/>
              <a:defRPr sz="333"/>
            </a:lvl5pPr>
            <a:lvl6pPr marL="761924" indent="0">
              <a:buNone/>
              <a:defRPr sz="333"/>
            </a:lvl6pPr>
            <a:lvl7pPr marL="914309" indent="0">
              <a:buNone/>
              <a:defRPr sz="333"/>
            </a:lvl7pPr>
            <a:lvl8pPr marL="1066693" indent="0">
              <a:buNone/>
              <a:defRPr sz="333"/>
            </a:lvl8pPr>
            <a:lvl9pPr marL="1219078" indent="0">
              <a:buNone/>
              <a:defRPr sz="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588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74" y="121709"/>
            <a:ext cx="3785890" cy="441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74" y="608542"/>
            <a:ext cx="3785890" cy="145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74" y="2118784"/>
            <a:ext cx="987624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4002" y="2118784"/>
            <a:ext cx="1481435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00040" y="2118784"/>
            <a:ext cx="987624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681" r:id="rId12"/>
    <p:sldLayoutId id="2147483682" r:id="rId13"/>
    <p:sldLayoutId id="2147483683" r:id="rId14"/>
    <p:sldLayoutId id="2147483686" r:id="rId15"/>
    <p:sldLayoutId id="2147483684" r:id="rId16"/>
  </p:sldLayoutIdLst>
  <p:hf hdr="0" ftr="0" dt="0"/>
  <p:txStyles>
    <p:titleStyle>
      <a:lvl1pPr algn="l" defTabSz="304770" rtl="0" eaLnBrk="1" latinLnBrk="0" hangingPunct="1">
        <a:lnSpc>
          <a:spcPct val="90000"/>
        </a:lnSpc>
        <a:spcBef>
          <a:spcPct val="0"/>
        </a:spcBef>
        <a:buNone/>
        <a:defRPr sz="1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192" indent="-76192" algn="l" defTabSz="30477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1pPr>
      <a:lvl2pPr marL="228577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0962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3pPr>
      <a:lvl4pPr marL="533347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31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38116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90501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2886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95270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85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70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54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09539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61924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09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66693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19078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hdphoto" Target="../media/hdphoto1.wdp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6198" y="152400"/>
            <a:ext cx="3893169" cy="1981200"/>
          </a:xfrm>
          <a:prstGeom prst="rect">
            <a:avLst/>
          </a:prstGeom>
          <a:solidFill>
            <a:srgbClr val="E6F4F5">
              <a:alpha val="80000"/>
            </a:srgbClr>
          </a:solidFill>
          <a:ln>
            <a:solidFill>
              <a:schemeClr val="bg1">
                <a:lumMod val="75000"/>
                <a:alpha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2" y="1458186"/>
            <a:ext cx="963357" cy="519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94" y="248421"/>
            <a:ext cx="944549" cy="578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08" y="940105"/>
            <a:ext cx="1170819" cy="491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90" y="1570848"/>
            <a:ext cx="722657" cy="380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0" y="591975"/>
            <a:ext cx="1027738" cy="359708"/>
          </a:xfrm>
          <a:prstGeom prst="rect">
            <a:avLst/>
          </a:prstGeom>
        </p:spPr>
      </p:pic>
      <p:pic>
        <p:nvPicPr>
          <p:cNvPr id="20" name="pasted-image.pdf" descr="pasted-image.pdf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0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2" y="286200"/>
            <a:ext cx="1089099" cy="1120396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82" y="1431844"/>
            <a:ext cx="889956" cy="4160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00" y="1031725"/>
            <a:ext cx="1363881" cy="3245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14" y="297443"/>
            <a:ext cx="838177" cy="428992"/>
          </a:xfrm>
          <a:prstGeom prst="rect">
            <a:avLst/>
          </a:prstGeom>
          <a:effectLst>
            <a:outerShdw dist="127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47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38789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Rutkowski</dc:creator>
  <cp:keywords/>
  <dc:description/>
  <cp:lastModifiedBy>Matt Rutkowski</cp:lastModifiedBy>
  <cp:revision>460</cp:revision>
  <dcterms:created xsi:type="dcterms:W3CDTF">2017-08-11T17:18:23Z</dcterms:created>
  <dcterms:modified xsi:type="dcterms:W3CDTF">2018-08-10T19:34:24Z</dcterms:modified>
  <cp:category/>
</cp:coreProperties>
</file>