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3"/>
  </p:notesMasterIdLst>
  <p:sldIdLst>
    <p:sldId id="30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D6FF"/>
    <a:srgbClr val="E6F4F5"/>
    <a:srgbClr val="325C80"/>
    <a:srgbClr val="6AEFFA"/>
    <a:srgbClr val="76FAFF"/>
    <a:srgbClr val="6EEDD8"/>
    <a:srgbClr val="4178BE"/>
    <a:srgbClr val="0096FF"/>
    <a:srgbClr val="328678"/>
    <a:srgbClr val="FFE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0" autoAdjust="0"/>
    <p:restoredTop sz="89418" autoAdjust="0"/>
  </p:normalViewPr>
  <p:slideViewPr>
    <p:cSldViewPr>
      <p:cViewPr>
        <p:scale>
          <a:sx n="170" d="100"/>
          <a:sy n="170" d="100"/>
        </p:scale>
        <p:origin x="-1248" y="-16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7AA13-03CD-450D-9E48-9B034CD4C43D}" type="datetimeFigureOut">
              <a:rPr lang="en-US" smtClean="0"/>
              <a:t>7/13/18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4F328-7E0F-40F0-A177-7FDDF86C9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2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2120" y="6583680"/>
            <a:ext cx="2743200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FF8894C-962F-4043-BDE4-6CA2ABEDD0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1109" y="653827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019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Develo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2120" y="6583680"/>
            <a:ext cx="2743200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FF8894C-962F-4043-BDE4-6CA2ABEDD0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342120" y="6583680"/>
            <a:ext cx="274320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F8894C-962F-4043-BDE4-6CA2ABEDD0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4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Hackath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2120" y="6583680"/>
            <a:ext cx="2743200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FF8894C-962F-4043-BDE4-6CA2ABEDD0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342120" y="6583680"/>
            <a:ext cx="274320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F8894C-962F-4043-BDE4-6CA2ABEDD0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11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D8317D-E5DC-48AE-B946-799BE93598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250DED9-2375-4F1F-B1BB-FFBC67D08FEA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E867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2120" y="6583680"/>
            <a:ext cx="2743200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FF8894C-962F-4043-BDE4-6CA2ABEDD0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9342120" y="6583680"/>
            <a:ext cx="274320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F8894C-962F-4043-BDE4-6CA2ABEDD0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3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02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6" r:id="rId4"/>
    <p:sldLayoutId id="214748368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Elbow Connector 90"/>
          <p:cNvCxnSpPr>
            <a:stCxn id="50" idx="2"/>
            <a:endCxn id="61" idx="0"/>
          </p:cNvCxnSpPr>
          <p:nvPr/>
        </p:nvCxnSpPr>
        <p:spPr>
          <a:xfrm rot="5400000">
            <a:off x="4089369" y="2592705"/>
            <a:ext cx="388149" cy="1741640"/>
          </a:xfrm>
          <a:prstGeom prst="bentConnector3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50" idx="2"/>
            <a:endCxn id="80" idx="0"/>
          </p:cNvCxnSpPr>
          <p:nvPr/>
        </p:nvCxnSpPr>
        <p:spPr>
          <a:xfrm rot="16200000" flipH="1">
            <a:off x="5848837" y="2574877"/>
            <a:ext cx="388149" cy="1777296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>
            <a:stCxn id="50" idx="2"/>
            <a:endCxn id="73" idx="0"/>
          </p:cNvCxnSpPr>
          <p:nvPr/>
        </p:nvCxnSpPr>
        <p:spPr>
          <a:xfrm rot="16200000" flipH="1">
            <a:off x="4972509" y="3451205"/>
            <a:ext cx="381336" cy="17828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8894C-962F-4043-BDE4-6CA2ABEDD0B4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4826632" y="2699879"/>
            <a:ext cx="655261" cy="569572"/>
            <a:chOff x="4044381" y="2655675"/>
            <a:chExt cx="1571980" cy="1366412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643" y="2848996"/>
              <a:ext cx="1363787" cy="967648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4044381" y="2655675"/>
              <a:ext cx="1571980" cy="1366412"/>
            </a:xfrm>
            <a:prstGeom prst="roundRect">
              <a:avLst>
                <a:gd name="adj" fmla="val 7153"/>
              </a:avLst>
            </a:prstGeom>
            <a:solidFill>
              <a:schemeClr val="accent6">
                <a:lumMod val="20000"/>
                <a:lumOff val="80000"/>
                <a:alpha val="51000"/>
              </a:schemeClr>
            </a:solidFill>
            <a:ln w="34925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2400" b="1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350268" y="3650787"/>
            <a:ext cx="1643646" cy="772478"/>
            <a:chOff x="4350268" y="3650787"/>
            <a:chExt cx="1643646" cy="772478"/>
          </a:xfrm>
        </p:grpSpPr>
        <p:grpSp>
          <p:nvGrpSpPr>
            <p:cNvPr id="72" name="Group 71"/>
            <p:cNvGrpSpPr/>
            <p:nvPr/>
          </p:nvGrpSpPr>
          <p:grpSpPr>
            <a:xfrm>
              <a:off x="4350268" y="3650787"/>
              <a:ext cx="1643646" cy="772478"/>
              <a:chOff x="3123991" y="3777361"/>
              <a:chExt cx="1933520" cy="908712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3123991" y="3777361"/>
                <a:ext cx="1933520" cy="908712"/>
              </a:xfrm>
              <a:prstGeom prst="rect">
                <a:avLst/>
              </a:prstGeom>
              <a:solidFill>
                <a:srgbClr val="E6F4F5">
                  <a:alpha val="80000"/>
                </a:srgbClr>
              </a:solidFill>
              <a:ln>
                <a:solidFill>
                  <a:schemeClr val="bg1">
                    <a:lumMod val="75000"/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40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3192910" y="3869009"/>
                <a:ext cx="703891" cy="685049"/>
                <a:chOff x="2273806" y="3526485"/>
                <a:chExt cx="1196222" cy="1164201"/>
              </a:xfrm>
            </p:grpSpPr>
            <p:sp>
              <p:nvSpPr>
                <p:cNvPr id="75" name="Hexagon 74"/>
                <p:cNvSpPr/>
                <p:nvPr/>
              </p:nvSpPr>
              <p:spPr>
                <a:xfrm>
                  <a:off x="2273806" y="3827875"/>
                  <a:ext cx="655323" cy="561421"/>
                </a:xfrm>
                <a:prstGeom prst="hexagon">
                  <a:avLst/>
                </a:prstGeom>
                <a:solidFill>
                  <a:schemeClr val="accent6">
                    <a:lumMod val="40000"/>
                    <a:lumOff val="60000"/>
                    <a:alpha val="5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sz="140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76" name="Hexagon 75"/>
                <p:cNvSpPr/>
                <p:nvPr/>
              </p:nvSpPr>
              <p:spPr>
                <a:xfrm>
                  <a:off x="2814705" y="3526485"/>
                  <a:ext cx="655323" cy="561421"/>
                </a:xfrm>
                <a:prstGeom prst="hexagon">
                  <a:avLst/>
                </a:prstGeom>
                <a:solidFill>
                  <a:schemeClr val="accent6">
                    <a:lumMod val="40000"/>
                    <a:lumOff val="60000"/>
                    <a:alpha val="5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sz="140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77" name="Hexagon 76"/>
                <p:cNvSpPr/>
                <p:nvPr/>
              </p:nvSpPr>
              <p:spPr>
                <a:xfrm>
                  <a:off x="2811327" y="4129265"/>
                  <a:ext cx="655323" cy="561421"/>
                </a:xfrm>
                <a:prstGeom prst="hexagon">
                  <a:avLst/>
                </a:prstGeom>
                <a:solidFill>
                  <a:schemeClr val="accent6">
                    <a:lumMod val="40000"/>
                    <a:lumOff val="60000"/>
                    <a:alpha val="5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sz="140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6870" y="3782394"/>
              <a:ext cx="1196662" cy="463717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6109736" y="3657600"/>
            <a:ext cx="1643646" cy="772478"/>
            <a:chOff x="6109736" y="3657600"/>
            <a:chExt cx="1643646" cy="772478"/>
          </a:xfrm>
        </p:grpSpPr>
        <p:grpSp>
          <p:nvGrpSpPr>
            <p:cNvPr id="79" name="Group 78"/>
            <p:cNvGrpSpPr/>
            <p:nvPr/>
          </p:nvGrpSpPr>
          <p:grpSpPr>
            <a:xfrm>
              <a:off x="6109736" y="3657600"/>
              <a:ext cx="1643646" cy="772478"/>
              <a:chOff x="3123991" y="3777361"/>
              <a:chExt cx="1933520" cy="908712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3123991" y="3777361"/>
                <a:ext cx="1933520" cy="908712"/>
              </a:xfrm>
              <a:prstGeom prst="rect">
                <a:avLst/>
              </a:prstGeom>
              <a:solidFill>
                <a:srgbClr val="E6F4F5">
                  <a:alpha val="80000"/>
                </a:srgbClr>
              </a:solidFill>
              <a:ln>
                <a:solidFill>
                  <a:schemeClr val="bg1">
                    <a:lumMod val="75000"/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40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3192910" y="3869009"/>
                <a:ext cx="703891" cy="685049"/>
                <a:chOff x="2273806" y="3526485"/>
                <a:chExt cx="1196222" cy="1164201"/>
              </a:xfrm>
            </p:grpSpPr>
            <p:sp>
              <p:nvSpPr>
                <p:cNvPr id="82" name="Hexagon 81"/>
                <p:cNvSpPr/>
                <p:nvPr/>
              </p:nvSpPr>
              <p:spPr>
                <a:xfrm>
                  <a:off x="2273806" y="3827875"/>
                  <a:ext cx="655323" cy="561421"/>
                </a:xfrm>
                <a:prstGeom prst="hexagon">
                  <a:avLst/>
                </a:prstGeom>
                <a:solidFill>
                  <a:schemeClr val="accent6">
                    <a:lumMod val="40000"/>
                    <a:lumOff val="60000"/>
                    <a:alpha val="5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sz="140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83" name="Hexagon 82"/>
                <p:cNvSpPr/>
                <p:nvPr/>
              </p:nvSpPr>
              <p:spPr>
                <a:xfrm>
                  <a:off x="2814705" y="3526485"/>
                  <a:ext cx="655323" cy="561421"/>
                </a:xfrm>
                <a:prstGeom prst="hexagon">
                  <a:avLst/>
                </a:prstGeom>
                <a:solidFill>
                  <a:schemeClr val="accent6">
                    <a:lumMod val="40000"/>
                    <a:lumOff val="60000"/>
                    <a:alpha val="5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sz="140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84" name="Hexagon 83"/>
                <p:cNvSpPr/>
                <p:nvPr/>
              </p:nvSpPr>
              <p:spPr>
                <a:xfrm>
                  <a:off x="2811327" y="4129265"/>
                  <a:ext cx="655323" cy="561421"/>
                </a:xfrm>
                <a:prstGeom prst="hexagon">
                  <a:avLst/>
                </a:prstGeom>
                <a:solidFill>
                  <a:schemeClr val="accent6">
                    <a:lumMod val="40000"/>
                    <a:lumOff val="60000"/>
                    <a:alpha val="5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sz="140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</p:grp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375" y="3713183"/>
              <a:ext cx="1076176" cy="614870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2590800" y="3657600"/>
            <a:ext cx="1643646" cy="772478"/>
            <a:chOff x="2590800" y="3657600"/>
            <a:chExt cx="1643646" cy="772478"/>
          </a:xfrm>
        </p:grpSpPr>
        <p:grpSp>
          <p:nvGrpSpPr>
            <p:cNvPr id="60" name="Group 59"/>
            <p:cNvGrpSpPr/>
            <p:nvPr/>
          </p:nvGrpSpPr>
          <p:grpSpPr>
            <a:xfrm>
              <a:off x="2590800" y="3657600"/>
              <a:ext cx="1643646" cy="772478"/>
              <a:chOff x="3123991" y="3777361"/>
              <a:chExt cx="1933520" cy="908712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3123991" y="3777361"/>
                <a:ext cx="1933520" cy="908712"/>
              </a:xfrm>
              <a:prstGeom prst="rect">
                <a:avLst/>
              </a:prstGeom>
              <a:solidFill>
                <a:srgbClr val="E6F4F5">
                  <a:alpha val="80000"/>
                </a:srgbClr>
              </a:solidFill>
              <a:ln>
                <a:solidFill>
                  <a:schemeClr val="bg1">
                    <a:lumMod val="75000"/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40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3192910" y="3869009"/>
                <a:ext cx="703891" cy="685049"/>
                <a:chOff x="2273806" y="3526485"/>
                <a:chExt cx="1196222" cy="1164201"/>
              </a:xfrm>
            </p:grpSpPr>
            <p:sp>
              <p:nvSpPr>
                <p:cNvPr id="63" name="Hexagon 62"/>
                <p:cNvSpPr/>
                <p:nvPr/>
              </p:nvSpPr>
              <p:spPr>
                <a:xfrm>
                  <a:off x="2273806" y="3827875"/>
                  <a:ext cx="655323" cy="561421"/>
                </a:xfrm>
                <a:prstGeom prst="hexagon">
                  <a:avLst/>
                </a:prstGeom>
                <a:solidFill>
                  <a:schemeClr val="accent6">
                    <a:lumMod val="40000"/>
                    <a:lumOff val="60000"/>
                    <a:alpha val="5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sz="140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64" name="Hexagon 63"/>
                <p:cNvSpPr/>
                <p:nvPr/>
              </p:nvSpPr>
              <p:spPr>
                <a:xfrm>
                  <a:off x="2814705" y="3526485"/>
                  <a:ext cx="655323" cy="561421"/>
                </a:xfrm>
                <a:prstGeom prst="hexagon">
                  <a:avLst/>
                </a:prstGeom>
                <a:solidFill>
                  <a:schemeClr val="accent6">
                    <a:lumMod val="40000"/>
                    <a:lumOff val="60000"/>
                    <a:alpha val="5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sz="140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65" name="Hexagon 64"/>
                <p:cNvSpPr/>
                <p:nvPr/>
              </p:nvSpPr>
              <p:spPr>
                <a:xfrm>
                  <a:off x="2811327" y="4129265"/>
                  <a:ext cx="655323" cy="561421"/>
                </a:xfrm>
                <a:prstGeom prst="hexagon">
                  <a:avLst/>
                </a:prstGeom>
                <a:solidFill>
                  <a:schemeClr val="accent6">
                    <a:lumMod val="40000"/>
                    <a:lumOff val="60000"/>
                    <a:alpha val="5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 sz="140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</p:grp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2780" y="3836247"/>
              <a:ext cx="1295593" cy="401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0275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455F51"/>
      </a:hlink>
      <a:folHlink>
        <a:srgbClr val="977B2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>
              <a:lumMod val="85000"/>
              <a:lumOff val="15000"/>
            </a:schemeClr>
          </a:solidFill>
        </a:ln>
      </a:spPr>
      <a:bodyPr wrap="none" rtlCol="0" anchor="ctr"/>
      <a:lstStyle>
        <a:defPPr algn="ctr">
          <a:defRPr sz="1400" smtClean="0">
            <a:solidFill>
              <a:schemeClr val="tx1">
                <a:lumMod val="85000"/>
                <a:lumOff val="15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36267</TotalTime>
  <Words>1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Calibri</vt:lpstr>
      <vt:lpstr>Arial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Matt Rutkowski</dc:creator>
  <cp:keywords/>
  <dc:description/>
  <cp:lastModifiedBy>Matt Rutkowski</cp:lastModifiedBy>
  <cp:revision>444</cp:revision>
  <dcterms:created xsi:type="dcterms:W3CDTF">2017-08-11T17:18:23Z</dcterms:created>
  <dcterms:modified xsi:type="dcterms:W3CDTF">2018-07-16T23:15:12Z</dcterms:modified>
  <cp:category/>
</cp:coreProperties>
</file>